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558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0A99-E1A8-4DC6-A142-B4F50C2F5184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D1ED-266A-4042-A88F-2912629C99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0A99-E1A8-4DC6-A142-B4F50C2F5184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D1ED-266A-4042-A88F-2912629C99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0A99-E1A8-4DC6-A142-B4F50C2F5184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D1ED-266A-4042-A88F-2912629C99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0A99-E1A8-4DC6-A142-B4F50C2F5184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D1ED-266A-4042-A88F-2912629C99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0A99-E1A8-4DC6-A142-B4F50C2F5184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D1ED-266A-4042-A88F-2912629C99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0A99-E1A8-4DC6-A142-B4F50C2F5184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D1ED-266A-4042-A88F-2912629C99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0A99-E1A8-4DC6-A142-B4F50C2F5184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D1ED-266A-4042-A88F-2912629C99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0A99-E1A8-4DC6-A142-B4F50C2F5184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D1ED-266A-4042-A88F-2912629C99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0A99-E1A8-4DC6-A142-B4F50C2F5184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D1ED-266A-4042-A88F-2912629C99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0A99-E1A8-4DC6-A142-B4F50C2F5184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D1ED-266A-4042-A88F-2912629C99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0A99-E1A8-4DC6-A142-B4F50C2F5184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D1ED-266A-4042-A88F-2912629C99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A0A99-E1A8-4DC6-A142-B4F50C2F5184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CD1ED-266A-4042-A88F-2912629C99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topchieva67@mail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65574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Уровень экспрессии генов, кодирующих компоненты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пуринэргического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пути при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эссенциальной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артериальной гипертензии: связь с содержанием 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транскриптов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гена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криопирина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FOXP3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RORC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Топчиева Л.В.</a:t>
            </a:r>
            <a:r>
              <a:rPr lang="ru-RU" sz="1600" baseline="30000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Корнева В.А.</a:t>
            </a:r>
            <a:r>
              <a:rPr lang="ru-RU" sz="1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Аторин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Д.А.</a:t>
            </a:r>
            <a:r>
              <a:rPr lang="ru-RU" sz="16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Жулай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Г.А.</a:t>
            </a:r>
            <a:r>
              <a:rPr lang="ru-RU" sz="16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Курбатова И.В.</a:t>
            </a:r>
            <a:r>
              <a:rPr lang="ru-RU" sz="16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017974"/>
            <a:ext cx="8229600" cy="412552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000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Институт биологии – обособленное подразделение Федерального государственного бюджетного учреждения науки Федерального исследовательского центра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«Карельский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научный центр Российской академии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наук»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образовательное учреждение высшего образования "Петрозаводский государственный университет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hlinkClick r:id="rId2"/>
              </a:rPr>
              <a:t>topchieva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"/>
              </a:rPr>
              <a:t>67@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2"/>
              </a:rPr>
              <a:t>mail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hlinkClick r:id="rId2"/>
              </a:rPr>
              <a:t>ru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выполнена по теме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задания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№ FMEN-2022-0009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эссенциальной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артериальной гипертензии (ЭАГ) наблюдается повышение уровня внеклеточного АТФ, что является мощным стимулом развития воспаления и активации клеток врожденного и адаптивного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иммунитета [1]. Повышение уровня АТФ также индуцирует сборку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инфламмасомы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NLRP3 и выработку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провоспалительных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цитокинов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IL-1β и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-18 [2]. Внеклеточный АТФ последовательно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гидролизуется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АДФ,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АМФ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аденозина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под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действием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эктонуклеотидаз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таких как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CD39 и CD73.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Затем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аденозин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связывается с рецепторами на поверхности клеток-мишеней,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 приводит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повышению внутриклеточных уровней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цАМФ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запуску сигнальных путей, реализующих его противовоспалительный эффект.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противовоспалительным действием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аденозина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связана активация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A2AR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рецепторовна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поверхности Т-лимфоцитов. Таким образом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внеклеточные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аденозин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АТФ могут влиять на активность клеток врожденного и адаптивного иммунитета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Нарушение их баланса является  потенциальным фактором, способствующим развитию эндотелиальной дисфункции при гипертонии. Однако сведения об изменении уровня экспрессии генов, которые кодируют данные ферменты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ENTPD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39),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NT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73))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аденозиновый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рецептор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A2AR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ADORA2A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при ЭАГ пока малочисленны. </a:t>
            </a:r>
          </a:p>
          <a:p>
            <a:pPr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http://ib.krc.karelia.ru/images/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14296"/>
            <a:ext cx="500060" cy="700084"/>
          </a:xfrm>
          <a:prstGeom prst="rect">
            <a:avLst/>
          </a:prstGeom>
          <a:noFill/>
        </p:spPr>
      </p:pic>
      <p:pic>
        <p:nvPicPr>
          <p:cNvPr id="10" name="Рисунок 53" descr="593px-Эмблема_Петрозаводского_государственного_университета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8148" y="142858"/>
            <a:ext cx="773248" cy="782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71472" y="285735"/>
            <a:ext cx="8229600" cy="471490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Остается также малоизученным вопрос, связаны ли изменения в экспрессии генов, кодирующих компоненты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пуринэргического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пути, с активацией NLRP3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инфламмасомы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и экспрессией генов,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кодирующих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транскрипционные факторы 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Т-регуляторных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лимфоцитов (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FOXP3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T-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хелперов 17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RORC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при ЭАГ.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Цель исследования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– оценить связь уровня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транскриптов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генов 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ENTPD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NT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ADORA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 экспрессией генов 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NLRP3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FOXP3, RORC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 лейкоцитах периферической крови больных ЭАГ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5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Материал и методы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исследование включены условно здоровые люди (16 человек, возраст 44,52±2,26 года) и пациенты с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диагнозом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эссенциальная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артериальная гипертензия (I-II стадии) до назначения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антигипертензивных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препаратов (7 человек, возраст 45,44±3,51 лет) и принимающие более года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метопролол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(25 мг/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) или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бисопролол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(5-10 мг/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) (9 человек, возраст 46,52±3,88 лет). Уровень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транскриптов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генов изучали методом ПЦР в режиме реального времени.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Праймеры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были сконструированы с помощью программы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Beacon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Desinger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5.0.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Использовали программу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StatGraphics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Centurion XVI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 Значения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&lt; 0,05 считали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статистически значимыми. Применяли критерий U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Вилкоксона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–Манна–Уитни, коэффициент корреляции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Спирмена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). Данные в таблице представлены в виде медианы.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Исследование одобрено комитетом по медицинской этике Министерства здравоохранения Республики Карелия и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ПетрГУ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(протокол №3 от 17.10.2024).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Результаты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Относительный уровень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транскриптов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генов 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NT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ADORA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NLRP3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, RORC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 ЛПК больных ЭАГ, не принимавших ранее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антигипертензивных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препаратов, оказался выше, чем у здоровых людей и больных ЭАГ, находящихся на терапии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метопрололом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бисопрололом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ru-RU" sz="15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&lt;0,05) (таблица).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642910" y="357172"/>
            <a:ext cx="8229600" cy="466131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транскриптов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гена 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ENTPD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FOXP3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 ЛПК больных ЭАГ было выше, чем в ЛПК здоровых людей, но не различалось в группах пациентов без терапии и на терапии (таблица).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Таблица. Относительный уровень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транскриптов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генов 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ENTPD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NT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ADORA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, NLRP3, 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FOXP3, RORC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 ЛПК здоровых людей и больных ЭАГ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Различия </a:t>
            </a:r>
            <a:r>
              <a:rPr lang="ru-RU" sz="1500" i="1" dirty="0">
                <a:latin typeface="Times New Roman" pitchFamily="18" charset="0"/>
                <a:cs typeface="Times New Roman" pitchFamily="18" charset="0"/>
              </a:rPr>
              <a:t>значимы: * − при сравнении с условно здоровыми людьми, 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** −  </a:t>
            </a:r>
            <a:r>
              <a:rPr lang="ru-RU" sz="1500" i="1" dirty="0">
                <a:latin typeface="Times New Roman" pitchFamily="18" charset="0"/>
                <a:cs typeface="Times New Roman" pitchFamily="18" charset="0"/>
              </a:rPr>
              <a:t>при сравнении с больными ЭАГ без терапии. </a:t>
            </a:r>
            <a:endParaRPr lang="ru-RU" sz="15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экспрессии гена 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ADORA2A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положительно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коррелировал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с содержанием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транскриптов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ENTPD1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NT5E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в ЛПК здоровых людей и 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NT5E 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 ЛПК больных ЭАГ(рис. 1, 2).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357290" y="1285866"/>
          <a:ext cx="6096000" cy="26267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8862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Ген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T="34290" marB="34290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Группа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T="34290" marB="3429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4242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Здоровые люди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Больные ЭАГ без терапии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Больные ЭАГ на терапии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 marL="68580" marR="68580" marT="0" marB="0" anchor="ctr"/>
                </a:tc>
              </a:tr>
              <a:tr h="278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ENTPD</a:t>
                      </a:r>
                      <a:r>
                        <a:rPr lang="ru-RU" sz="1400" b="1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0,173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1,05*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0,70*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</a:tr>
              <a:tr h="278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NT</a:t>
                      </a:r>
                      <a:r>
                        <a:rPr lang="ru-RU" sz="1400" b="1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n-US" sz="1400" b="1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0,02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3,17*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0,40*</a:t>
                      </a:r>
                      <a:r>
                        <a:rPr lang="ru-RU" sz="1400" b="1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**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</a:tr>
              <a:tr h="278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ADORA</a:t>
                      </a:r>
                      <a:r>
                        <a:rPr lang="ru-RU" sz="1400" b="1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1400" b="1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0,033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1,54*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0,11*</a:t>
                      </a:r>
                      <a:r>
                        <a:rPr lang="ru-RU" sz="1400" b="1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**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</a:tr>
              <a:tr h="278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NLRP3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0,007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0,33*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0,04*</a:t>
                      </a:r>
                      <a:r>
                        <a:rPr lang="ru-RU" sz="1400" b="1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**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</a:tr>
              <a:tr h="27813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FOXP3</a:t>
                      </a:r>
                      <a:endParaRPr lang="ru-RU" sz="1400" b="1" i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0,035</a:t>
                      </a:r>
                      <a:endParaRPr lang="ru-RU" sz="14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0,17*</a:t>
                      </a:r>
                      <a:endParaRPr lang="ru-RU" sz="14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0,08*</a:t>
                      </a:r>
                      <a:endParaRPr lang="ru-RU" sz="14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RORC</a:t>
                      </a:r>
                      <a:endParaRPr lang="ru-RU" sz="1400" b="1" i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0,032</a:t>
                      </a:r>
                      <a:endParaRPr lang="ru-RU" sz="14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0,11*</a:t>
                      </a:r>
                      <a:endParaRPr lang="ru-RU" sz="14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0,09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r>
                        <a:rPr lang="ru-RU" sz="1400" b="1" baseline="30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**</a:t>
                      </a:r>
                      <a:endParaRPr lang="ru-RU" sz="14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42910" y="428610"/>
            <a:ext cx="8229600" cy="455417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транскриптов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гена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ADORA2A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оказался тесно связан с уровнем экспрессии гена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RORC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группе больных ЭАГ, а в группе здоровых людей – с содержанием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транскриптов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гена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NLRP3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рис. 1, 2). Выявлена умеренная связь содержания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транскриптов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гена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NT5E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 уровнем экспрессии гена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RORC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ЛПК больных ЭАГ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рис. 2).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Spearman r_ Correlation of Control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5" y="1357304"/>
            <a:ext cx="3571900" cy="2571768"/>
          </a:xfrm>
          <a:prstGeom prst="rect">
            <a:avLst/>
          </a:prstGeom>
        </p:spPr>
      </p:pic>
      <p:pic>
        <p:nvPicPr>
          <p:cNvPr id="5" name="Рисунок 4" descr="Spearman r_ Correlation of AG.e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3438" y="1428742"/>
            <a:ext cx="3714776" cy="250033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57224" y="3857634"/>
            <a:ext cx="35107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Рис. 1. Ранговый коэффициент корреляции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группе здоровых людей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57752" y="3857634"/>
            <a:ext cx="351076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Рис. 2. Ранговый коэффициент корреляции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группе больных ЭАГ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71472" y="428611"/>
            <a:ext cx="8229600" cy="3394472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Заключение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Выявленное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работе повышение уровня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транскриптов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генов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ENTPD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NT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ADORA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 больных ЭАГ отражает, вероятно, усиление активности компонентов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пуринэргического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сигнального пути при данном заболевании.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Обнаруженная положительная корреляция транскрипционной активности гена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ADORA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 содержанием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мРНК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гена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NLRP3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может указывать на вовлечение клеток врожденного иммунитета в баланс АТФ/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аденозин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Выявленная тесная связь уровня экспрессии генов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RORC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ADORA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ЛПК больных ЭАГ свидетельствует о возможной роли активации рецептора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A2AR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изменении функциональных свойств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-регуляторных лимфоцитов 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Th17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 развитии воспаления при ЭАГ.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Литература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/References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Burnstock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G.,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Pelleg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A. Cardiac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purinergic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signalling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in health and disease.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Purinergic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Signalling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2015;11:1-46.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doi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: 10.1007/s11302-014-9436-1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Ratajczak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M Z,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Kucia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M. Extracellular Adenosine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Triphosphate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eATP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) and Its Metabolite, Extracellular Adenosine (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eAdo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), as Opposing “Yin–Yang” Regulators of Nlrp3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Inflammasome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in the Trafficking of Hematopoietic Stem/Progenitor Cells. Front.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Immunol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2021 Jan 29;11:603942.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doi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: 10.3389/fimmu.2020.603942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907</Words>
  <Application>Microsoft Office PowerPoint</Application>
  <PresentationFormat>Экран (16:9)</PresentationFormat>
  <Paragraphs>88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    Уровень экспрессии генов, кодирующих компоненты пуринэргического пути при  эссенциальной артериальной гипертензии: связь с содержанием  транскриптов гена криопирина, FOXP3 и RORC Топчиева Л.В. 1, Корнева В.А.2, Аторин Д.А.1, Жулай Г.А.1, Курбатова И.В.1  </vt:lpstr>
      <vt:lpstr>Слайд 2</vt:lpstr>
      <vt:lpstr>Слайд 3</vt:lpstr>
      <vt:lpstr>Слайд 4</vt:lpstr>
      <vt:lpstr>Слайд 5</vt:lpstr>
    </vt:vector>
  </TitlesOfParts>
  <Company>KRC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Уровень экспрессии генов, кодирующих компоненты пуринэргического пути при  эссенциальной артериальной гипертензии: связь с содержанием  транскриптов гена криопирина, FOXP3 и RORC Топчиева Л.В. 1, Корнева В.А.2, Аторин Д.А.1, Жулай Г.А.1, Курбатова И.В.1  </dc:title>
  <dc:creator>user</dc:creator>
  <cp:lastModifiedBy>user</cp:lastModifiedBy>
  <cp:revision>40</cp:revision>
  <dcterms:created xsi:type="dcterms:W3CDTF">2025-04-23T08:46:11Z</dcterms:created>
  <dcterms:modified xsi:type="dcterms:W3CDTF">2025-04-23T12:44:12Z</dcterms:modified>
</cp:coreProperties>
</file>